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0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F9-DB27-41AD-88FB-AFE1223E2695}" type="datetimeFigureOut">
              <a:rPr lang="cs-CZ" smtClean="0"/>
              <a:t>26.09.2018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A0FD-AEA5-4B9A-AD93-CC737459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9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F9-DB27-41AD-88FB-AFE1223E2695}" type="datetimeFigureOut">
              <a:rPr lang="cs-CZ" smtClean="0"/>
              <a:t>26.09.2018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A0FD-AEA5-4B9A-AD93-CC737459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45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F9-DB27-41AD-88FB-AFE1223E2695}" type="datetimeFigureOut">
              <a:rPr lang="cs-CZ" smtClean="0"/>
              <a:t>26.09.2018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A0FD-AEA5-4B9A-AD93-CC737459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51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F9-DB27-41AD-88FB-AFE1223E2695}" type="datetimeFigureOut">
              <a:rPr lang="cs-CZ" smtClean="0"/>
              <a:t>26.09.2018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A0FD-AEA5-4B9A-AD93-CC737459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71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F9-DB27-41AD-88FB-AFE1223E2695}" type="datetimeFigureOut">
              <a:rPr lang="cs-CZ" smtClean="0"/>
              <a:t>26.09.2018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A0FD-AEA5-4B9A-AD93-CC737459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777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F9-DB27-41AD-88FB-AFE1223E2695}" type="datetimeFigureOut">
              <a:rPr lang="cs-CZ" smtClean="0"/>
              <a:t>26.09.2018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A0FD-AEA5-4B9A-AD93-CC737459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14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F9-DB27-41AD-88FB-AFE1223E2695}" type="datetimeFigureOut">
              <a:rPr lang="cs-CZ" smtClean="0"/>
              <a:t>26.09.2018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A0FD-AEA5-4B9A-AD93-CC737459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1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F9-DB27-41AD-88FB-AFE1223E2695}" type="datetimeFigureOut">
              <a:rPr lang="cs-CZ" smtClean="0"/>
              <a:t>26.09.2018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A0FD-AEA5-4B9A-AD93-CC737459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82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F9-DB27-41AD-88FB-AFE1223E2695}" type="datetimeFigureOut">
              <a:rPr lang="cs-CZ" smtClean="0"/>
              <a:t>26.09.2018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A0FD-AEA5-4B9A-AD93-CC737459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23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F9-DB27-41AD-88FB-AFE1223E2695}" type="datetimeFigureOut">
              <a:rPr lang="cs-CZ" smtClean="0"/>
              <a:t>26.09.2018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A0FD-AEA5-4B9A-AD93-CC737459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48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18F9-DB27-41AD-88FB-AFE1223E2695}" type="datetimeFigureOut">
              <a:rPr lang="cs-CZ" smtClean="0"/>
              <a:t>26.09.2018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A0FD-AEA5-4B9A-AD93-CC737459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79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618F9-DB27-41AD-88FB-AFE1223E2695}" type="datetimeFigureOut">
              <a:rPr lang="cs-CZ" smtClean="0"/>
              <a:t>26.09.2018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0A0FD-AEA5-4B9A-AD93-CC737459C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38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152897" cy="437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479429"/>
      </p:ext>
    </p:extLst>
  </p:cSld>
  <p:clrMapOvr>
    <a:masterClrMapping/>
  </p:clrMapOvr>
  <p:transition spd="slow" advTm="10333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Architektura a </a:t>
            </a:r>
            <a:r>
              <a:rPr lang="cs-CZ" smtClean="0">
                <a:solidFill>
                  <a:srgbClr val="0070C0"/>
                </a:solidFill>
              </a:rPr>
              <a:t>design interiéru </a:t>
            </a:r>
            <a:r>
              <a:rPr lang="cs-CZ" dirty="0" smtClean="0">
                <a:solidFill>
                  <a:srgbClr val="0070C0"/>
                </a:solidFill>
              </a:rPr>
              <a:t>– maturitní obor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Blanka Merklová\Desktop\Katalog 2018\design interiéru\jak se rodí řemeslo 2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818" y="1602119"/>
            <a:ext cx="3013364" cy="45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lanka Merklová\Desktop\Katalog 2018\design interiéru\0-klauzury AJ-plakát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4036" y="1600200"/>
            <a:ext cx="316692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78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37"/>
    </mc:Choice>
    <mc:Fallback>
      <p:transition spd="slow" advTm="433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70C0"/>
                </a:solidFill>
              </a:rPr>
              <a:t>Fashion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rgbClr val="0070C0"/>
                </a:solidFill>
              </a:rPr>
              <a:t>Design </a:t>
            </a:r>
            <a:r>
              <a:rPr lang="cs-CZ" dirty="0" smtClean="0">
                <a:solidFill>
                  <a:srgbClr val="0070C0"/>
                </a:solidFill>
              </a:rPr>
              <a:t>– maturitní obor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3077" name="Picture 5" descr="C:\Users\Blanka Merklová\Desktop\Foto 2018\Pánská\_FUN0007we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846" y="1600200"/>
            <a:ext cx="30173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lanka Merklová\Desktop\foto2017\posta\_FUN65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8846" y="1600200"/>
            <a:ext cx="30173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41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40"/>
    </mc:Choice>
    <mc:Fallback>
      <p:transition spd="slow" advTm="344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Záchranářství a bezpečnost obyvatel  </a:t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>- maturitní obor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4099" name="Picture 3" descr="C:\Users\Blanka Merklová\Desktop\Katalog 2018\záchran\MIW_55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585" y="2518598"/>
            <a:ext cx="4035829" cy="268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lanka Merklová\Desktop\Katalog 2018\záchran\465 Záchranářství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523214"/>
            <a:ext cx="4038600" cy="267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81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97"/>
    </mc:Choice>
    <mc:Fallback>
      <p:transition spd="slow" advTm="389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Truhlář pro nábytkové a stavební truhlářství – tříletý učební obor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Blanka Merklová\Desktop\Katalog 2018\truhl\IMG_01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744" y="1600200"/>
            <a:ext cx="339551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lanka Merklová\Desktop\Katalog 2018\truhl\IMG_23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1302" y="1600200"/>
            <a:ext cx="339239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51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00"/>
    </mc:Choice>
    <mc:Fallback>
      <p:transition spd="slow" advTm="38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Propagace a reklama – tříletý učební obor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Blanka Merklová\Desktop\Katalog 2018\aran\053 KATEŘINKY 6-2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612" y="1600200"/>
            <a:ext cx="30297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lanka Merklová\Desktop\Katalog 2018\aran\výkladní skříň 4.míst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870861"/>
            <a:ext cx="4038600" cy="398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65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85"/>
    </mc:Choice>
    <mc:Fallback>
      <p:transition spd="slow" advTm="438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Realizace bytových a veřejných interiérů – tříletý učební obor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Blanka Merklová\Desktop\Katalog 2018\čal\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33775"/>
            <a:ext cx="4038600" cy="425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lanka Merklová\Desktop\Katalog 2018\čal\FDU_68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8846" y="1600200"/>
            <a:ext cx="30173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61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41"/>
    </mc:Choice>
    <mc:Fallback>
      <p:transition spd="slow" advTm="484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42</Words>
  <Application>Microsoft Office PowerPoint</Application>
  <PresentationFormat>Předvádění na obrazovce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Motiv systému Office</vt:lpstr>
      <vt:lpstr>Prezentace aplikace PowerPoint</vt:lpstr>
      <vt:lpstr>Architektura a design interiéru – maturitní obor</vt:lpstr>
      <vt:lpstr>Fashion Design – maturitní obor</vt:lpstr>
      <vt:lpstr>Záchranářství a bezpečnost obyvatel   - maturitní obor</vt:lpstr>
      <vt:lpstr>Truhlář pro nábytkové a stavební truhlářství – tříletý učební obor</vt:lpstr>
      <vt:lpstr>Propagace a reklama – tříletý učební obor</vt:lpstr>
      <vt:lpstr>Realizace bytových a veřejných interiérů – tříletý učební obor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Blanka Merklová</dc:creator>
  <cp:lastModifiedBy>Zdeněk Kračmar</cp:lastModifiedBy>
  <cp:revision>7</cp:revision>
  <dcterms:created xsi:type="dcterms:W3CDTF">2018-09-24T12:12:14Z</dcterms:created>
  <dcterms:modified xsi:type="dcterms:W3CDTF">2018-09-26T08:16:48Z</dcterms:modified>
</cp:coreProperties>
</file>