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5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51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71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77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14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82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23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48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9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18F9-DB27-41AD-88FB-AFE1223E2695}" type="datetimeFigureOut">
              <a:rPr lang="cs-CZ" smtClean="0"/>
              <a:t>25.09.2018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52897" cy="437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479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Architektura a </a:t>
            </a:r>
            <a:r>
              <a:rPr lang="cs-CZ" smtClean="0">
                <a:solidFill>
                  <a:srgbClr val="0070C0"/>
                </a:solidFill>
              </a:rPr>
              <a:t>design interiéru</a:t>
            </a:r>
            <a:r>
              <a:rPr lang="cs-CZ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– maturitní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Blanka Merklová\Desktop\Katalog 2018\design interiéru\jak se rodí řemeslo 2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818" y="1602119"/>
            <a:ext cx="301336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lanka Merklová\Desktop\Katalog 2018\design interiéru\0-klauzury AJ-plakát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036" y="1600200"/>
            <a:ext cx="31669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Fashion</a:t>
            </a:r>
            <a:r>
              <a:rPr lang="cs-CZ" dirty="0" smtClean="0">
                <a:solidFill>
                  <a:srgbClr val="0070C0"/>
                </a:solidFill>
              </a:rPr>
              <a:t> design – maturitní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077" name="Picture 5" descr="C:\Users\Blanka Merklová\Desktop\Foto 2018\Pánská\_FUN0007w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lanka Merklová\Desktop\foto2017\posta\_FUN6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8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Záchranářství a bezpečnost obyvatel 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- maturitní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Blanka Merklová\Desktop\Katalog 2018\záchran\MIW_5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85" y="2518598"/>
            <a:ext cx="4035829" cy="26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lanka Merklová\Desktop\Katalog 2018\záchran\465 Záchranářství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23214"/>
            <a:ext cx="4038600" cy="26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Truhlář pro nábytkové a stavební truhlářství – tříletý učební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Blanka Merklová\Desktop\Katalog 2018\truhl\IMG_01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lanka Merklová\Desktop\Katalog 2018\truhl\IMG_2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1302" y="1600200"/>
            <a:ext cx="33923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Propagace a reklama – tříletý učební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Blanka Merklová\Desktop\Katalog 2018\aran\053 KATEŘINKY 6-2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612" y="1600200"/>
            <a:ext cx="3029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lanka Merklová\Desktop\Katalog 2018\aran\výkladní skříň 4.mís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70861"/>
            <a:ext cx="4038600" cy="39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Realizace bytových a veřejných interiérů – tříletý učební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Blanka Merklová\Desktop\Katalog 2018\čal\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33775"/>
            <a:ext cx="4038600" cy="42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lanka Merklová\Desktop\Katalog 2018\čal\FDU_6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8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42</Words>
  <Application>Microsoft Office PowerPoint</Application>
  <PresentationFormat>Předvádění na obrazovce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systému Office</vt:lpstr>
      <vt:lpstr>Prezentace aplikace PowerPoint</vt:lpstr>
      <vt:lpstr>Architektura a design interiéru – maturitní obor</vt:lpstr>
      <vt:lpstr>Fashion design – maturitní obor</vt:lpstr>
      <vt:lpstr>Záchranářství a bezpečnost obyvatel   - maturitní obor</vt:lpstr>
      <vt:lpstr>Truhlář pro nábytkové a stavební truhlářství – tříletý učební obor</vt:lpstr>
      <vt:lpstr>Propagace a reklama – tříletý učební obor</vt:lpstr>
      <vt:lpstr>Realizace bytových a veřejných interiérů – tříletý učební obor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Blanka Merklová</dc:creator>
  <cp:lastModifiedBy>Zdeněk Kračmar</cp:lastModifiedBy>
  <cp:revision>6</cp:revision>
  <dcterms:created xsi:type="dcterms:W3CDTF">2018-09-24T12:12:14Z</dcterms:created>
  <dcterms:modified xsi:type="dcterms:W3CDTF">2018-09-25T05:41:56Z</dcterms:modified>
</cp:coreProperties>
</file>