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62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4CBDC"/>
    <a:srgbClr val="009ED6"/>
    <a:srgbClr val="B5CF31"/>
    <a:srgbClr val="E3FA0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>
        <p:scale>
          <a:sx n="83" d="100"/>
          <a:sy n="83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EADD9-F67D-41F5-BA4C-3C84956E7F46}" type="doc">
      <dgm:prSet loTypeId="urn:microsoft.com/office/officeart/2005/8/layout/vList5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4EE5CD8-078F-4590-BF9C-A341A294A016}">
      <dgm:prSet phldrT="[Text]" custT="1"/>
      <dgm:spPr/>
      <dgm:t>
        <a:bodyPr/>
        <a:lstStyle/>
        <a:p>
          <a:r>
            <a:rPr lang="cs-CZ" sz="4400" dirty="0"/>
            <a:t>1</a:t>
          </a:r>
        </a:p>
      </dgm:t>
    </dgm:pt>
    <dgm:pt modelId="{BB568D76-3363-43D3-B00C-3359A643216C}" type="parTrans" cxnId="{F40F9561-0D4C-44CF-91EF-A92B1DBDE44B}">
      <dgm:prSet/>
      <dgm:spPr/>
      <dgm:t>
        <a:bodyPr/>
        <a:lstStyle/>
        <a:p>
          <a:endParaRPr lang="cs-CZ" sz="3200"/>
        </a:p>
      </dgm:t>
    </dgm:pt>
    <dgm:pt modelId="{CF9FB981-E6ED-4440-AC98-4E4E2ABA2C55}" type="sibTrans" cxnId="{F40F9561-0D4C-44CF-91EF-A92B1DBDE44B}">
      <dgm:prSet/>
      <dgm:spPr/>
      <dgm:t>
        <a:bodyPr/>
        <a:lstStyle/>
        <a:p>
          <a:endParaRPr lang="cs-CZ" sz="3200"/>
        </a:p>
      </dgm:t>
    </dgm:pt>
    <dgm:pt modelId="{AA046201-5C4D-445E-BF0B-5C6D2B0A1945}">
      <dgm:prSet phldrT="[Text]" custT="1"/>
      <dgm:spPr/>
      <dgm:t>
        <a:bodyPr/>
        <a:lstStyle/>
        <a:p>
          <a:r>
            <a:rPr lang="cs-CZ" sz="4400"/>
            <a:t>2</a:t>
          </a:r>
        </a:p>
      </dgm:t>
    </dgm:pt>
    <dgm:pt modelId="{FE92FC33-5E0F-4302-9E80-A69E8ACDDE56}" type="parTrans" cxnId="{B8AF1086-D7BE-446F-9133-738B599E9A7D}">
      <dgm:prSet/>
      <dgm:spPr/>
      <dgm:t>
        <a:bodyPr/>
        <a:lstStyle/>
        <a:p>
          <a:endParaRPr lang="cs-CZ" sz="3200"/>
        </a:p>
      </dgm:t>
    </dgm:pt>
    <dgm:pt modelId="{40767EFF-7D52-4469-ACEE-7D28E67337E2}" type="sibTrans" cxnId="{B8AF1086-D7BE-446F-9133-738B599E9A7D}">
      <dgm:prSet/>
      <dgm:spPr/>
      <dgm:t>
        <a:bodyPr/>
        <a:lstStyle/>
        <a:p>
          <a:endParaRPr lang="cs-CZ" sz="3200"/>
        </a:p>
      </dgm:t>
    </dgm:pt>
    <dgm:pt modelId="{C59269D0-92A5-481C-BA64-727AFB0DD545}">
      <dgm:prSet phldrT="[Text]" custT="1"/>
      <dgm:spPr/>
      <dgm:t>
        <a:bodyPr/>
        <a:lstStyle/>
        <a:p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11. listopadu 2017</a:t>
          </a:r>
          <a:endParaRPr lang="cs-CZ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2CC84D-092F-422A-AA24-A4619DBBB7BE}" type="parTrans" cxnId="{9071FB3B-D26B-4384-BD1A-80C12C62D02C}">
      <dgm:prSet/>
      <dgm:spPr/>
      <dgm:t>
        <a:bodyPr/>
        <a:lstStyle/>
        <a:p>
          <a:endParaRPr lang="cs-CZ" sz="3200"/>
        </a:p>
      </dgm:t>
    </dgm:pt>
    <dgm:pt modelId="{266DE8E8-1339-41C4-B9A7-6148496C7FA9}" type="sibTrans" cxnId="{9071FB3B-D26B-4384-BD1A-80C12C62D02C}">
      <dgm:prSet/>
      <dgm:spPr/>
      <dgm:t>
        <a:bodyPr/>
        <a:lstStyle/>
        <a:p>
          <a:endParaRPr lang="cs-CZ" sz="3200"/>
        </a:p>
      </dgm:t>
    </dgm:pt>
    <dgm:pt modelId="{D1776C8F-2B10-4075-8DF7-7F65AB725ED5}">
      <dgm:prSet phldrT="[Text]" custT="1"/>
      <dgm:spPr/>
      <dgm:t>
        <a:bodyPr/>
        <a:lstStyle/>
        <a:p>
          <a:r>
            <a:rPr lang="cs-CZ" sz="4400"/>
            <a:t>3</a:t>
          </a:r>
        </a:p>
      </dgm:t>
    </dgm:pt>
    <dgm:pt modelId="{7291E740-3E17-41B3-99D3-1D67AE37CC3F}" type="parTrans" cxnId="{7077B78D-FCDC-4519-8416-DC357ACD5043}">
      <dgm:prSet/>
      <dgm:spPr/>
      <dgm:t>
        <a:bodyPr/>
        <a:lstStyle/>
        <a:p>
          <a:endParaRPr lang="cs-CZ" sz="3200"/>
        </a:p>
      </dgm:t>
    </dgm:pt>
    <dgm:pt modelId="{88B75C29-8054-417D-BCE3-878A55118F6D}" type="sibTrans" cxnId="{7077B78D-FCDC-4519-8416-DC357ACD5043}">
      <dgm:prSet/>
      <dgm:spPr/>
      <dgm:t>
        <a:bodyPr/>
        <a:lstStyle/>
        <a:p>
          <a:endParaRPr lang="cs-CZ" sz="3200"/>
        </a:p>
      </dgm:t>
    </dgm:pt>
    <dgm:pt modelId="{6BE4E373-0656-4EDC-821E-BE09C952B1F6}">
      <dgm:prSet phldrT="[Text]" custT="1"/>
      <dgm:spPr/>
      <dgm:t>
        <a:bodyPr/>
        <a:lstStyle/>
        <a:p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12. ledna 2018</a:t>
          </a:r>
          <a:endParaRPr lang="cs-CZ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218063-BF94-4304-99BD-B3F7BA4D3C8F}" type="parTrans" cxnId="{119690D4-400B-468B-8BA0-5C9C9E2AFEAF}">
      <dgm:prSet/>
      <dgm:spPr/>
      <dgm:t>
        <a:bodyPr/>
        <a:lstStyle/>
        <a:p>
          <a:endParaRPr lang="cs-CZ" sz="3200"/>
        </a:p>
      </dgm:t>
    </dgm:pt>
    <dgm:pt modelId="{E17B9BF1-2948-497F-8EC7-3BF734D839DB}" type="sibTrans" cxnId="{119690D4-400B-468B-8BA0-5C9C9E2AFEAF}">
      <dgm:prSet/>
      <dgm:spPr/>
      <dgm:t>
        <a:bodyPr/>
        <a:lstStyle/>
        <a:p>
          <a:endParaRPr lang="cs-CZ" sz="3200"/>
        </a:p>
      </dgm:t>
    </dgm:pt>
    <dgm:pt modelId="{1E4D3931-0DBD-4211-A24A-6AF364284B1E}">
      <dgm:prSet phldrT="[Text]" custT="1"/>
      <dgm:spPr/>
      <dgm:t>
        <a:bodyPr/>
        <a:lstStyle/>
        <a:p>
          <a:pPr marL="280988" indent="-280988"/>
          <a:r>
            <a: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10. listopadu 2017</a:t>
          </a:r>
          <a:endParaRPr lang="cs-CZ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DAA3D9-7C63-4729-85B0-64C8AF644EEF}" type="sibTrans" cxnId="{63E4D827-0083-4625-9FD6-043D8D32091E}">
      <dgm:prSet/>
      <dgm:spPr/>
      <dgm:t>
        <a:bodyPr/>
        <a:lstStyle/>
        <a:p>
          <a:endParaRPr lang="cs-CZ" sz="3200"/>
        </a:p>
      </dgm:t>
    </dgm:pt>
    <dgm:pt modelId="{FC93695B-FD0E-4353-B1FD-4328F4386DEC}" type="parTrans" cxnId="{63E4D827-0083-4625-9FD6-043D8D32091E}">
      <dgm:prSet/>
      <dgm:spPr/>
      <dgm:t>
        <a:bodyPr/>
        <a:lstStyle/>
        <a:p>
          <a:endParaRPr lang="cs-CZ" sz="3200"/>
        </a:p>
      </dgm:t>
    </dgm:pt>
    <dgm:pt modelId="{AAE7A1E6-6847-453D-B55B-8A82BF138C1D}" type="pres">
      <dgm:prSet presAssocID="{F6FEADD9-F67D-41F5-BA4C-3C84956E7F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4407577-18A2-46E0-8805-2838042EB67A}" type="pres">
      <dgm:prSet presAssocID="{74EE5CD8-078F-4590-BF9C-A341A294A016}" presName="linNode" presStyleCnt="0"/>
      <dgm:spPr/>
      <dgm:t>
        <a:bodyPr/>
        <a:lstStyle/>
        <a:p>
          <a:endParaRPr lang="cs-CZ"/>
        </a:p>
      </dgm:t>
    </dgm:pt>
    <dgm:pt modelId="{7E429971-BC57-430F-BB25-C0574E5E39E3}" type="pres">
      <dgm:prSet presAssocID="{74EE5CD8-078F-4590-BF9C-A341A294A016}" presName="parentText" presStyleLbl="node1" presStyleIdx="0" presStyleCnt="3" custLinFactNeighborY="-15667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D54B1729-BC98-42C1-9C6C-D65DCBA4358F}" type="pres">
      <dgm:prSet presAssocID="{74EE5CD8-078F-4590-BF9C-A341A294A016}" presName="descendantText" presStyleLbl="alignAccFollowNode1" presStyleIdx="0" presStyleCnt="3" custScaleX="259632" custLinFactNeighborX="-7139" custLinFactNeighborY="444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AB8574CC-D4F2-4555-AEE3-F4EE58B11D03}" type="pres">
      <dgm:prSet presAssocID="{CF9FB981-E6ED-4440-AC98-4E4E2ABA2C55}" presName="sp" presStyleCnt="0"/>
      <dgm:spPr/>
      <dgm:t>
        <a:bodyPr/>
        <a:lstStyle/>
        <a:p>
          <a:endParaRPr lang="cs-CZ"/>
        </a:p>
      </dgm:t>
    </dgm:pt>
    <dgm:pt modelId="{85B8F607-FDD8-476A-ADBE-E1250824F294}" type="pres">
      <dgm:prSet presAssocID="{AA046201-5C4D-445E-BF0B-5C6D2B0A1945}" presName="linNode" presStyleCnt="0"/>
      <dgm:spPr/>
      <dgm:t>
        <a:bodyPr/>
        <a:lstStyle/>
        <a:p>
          <a:endParaRPr lang="cs-CZ"/>
        </a:p>
      </dgm:t>
    </dgm:pt>
    <dgm:pt modelId="{C04276DC-EE64-470A-B8BC-09067B8045FA}" type="pres">
      <dgm:prSet presAssocID="{AA046201-5C4D-445E-BF0B-5C6D2B0A1945}" presName="parentText" presStyleLbl="node1" presStyleIdx="1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B37A5355-225B-4C6F-AED7-6C620F99EECC}" type="pres">
      <dgm:prSet presAssocID="{AA046201-5C4D-445E-BF0B-5C6D2B0A1945}" presName="descendantText" presStyleLbl="alignAccFollowNode1" presStyleIdx="1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5ACAA866-A8A8-4183-97B5-CEEAB1525C60}" type="pres">
      <dgm:prSet presAssocID="{40767EFF-7D52-4469-ACEE-7D28E67337E2}" presName="sp" presStyleCnt="0"/>
      <dgm:spPr/>
      <dgm:t>
        <a:bodyPr/>
        <a:lstStyle/>
        <a:p>
          <a:endParaRPr lang="cs-CZ"/>
        </a:p>
      </dgm:t>
    </dgm:pt>
    <dgm:pt modelId="{477213BE-9E91-4950-8451-7F60796F47F4}" type="pres">
      <dgm:prSet presAssocID="{D1776C8F-2B10-4075-8DF7-7F65AB725ED5}" presName="linNode" presStyleCnt="0"/>
      <dgm:spPr/>
      <dgm:t>
        <a:bodyPr/>
        <a:lstStyle/>
        <a:p>
          <a:endParaRPr lang="cs-CZ"/>
        </a:p>
      </dgm:t>
    </dgm:pt>
    <dgm:pt modelId="{F5034101-5B7D-4FE7-B47A-5A48CF39606B}" type="pres">
      <dgm:prSet presAssocID="{D1776C8F-2B10-4075-8DF7-7F65AB725ED5}" presName="parentText" presStyleLbl="node1" presStyleIdx="2" presStyleCnt="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C7C3E6FD-D83F-4BDA-907E-B5EE041DA931}" type="pres">
      <dgm:prSet presAssocID="{D1776C8F-2B10-4075-8DF7-7F65AB725ED5}" presName="descendantText" presStyleLbl="alignAccFollowNode1" presStyleIdx="2" presStyleCnt="3" custScaleX="2596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7077B78D-FCDC-4519-8416-DC357ACD5043}" srcId="{F6FEADD9-F67D-41F5-BA4C-3C84956E7F46}" destId="{D1776C8F-2B10-4075-8DF7-7F65AB725ED5}" srcOrd="2" destOrd="0" parTransId="{7291E740-3E17-41B3-99D3-1D67AE37CC3F}" sibTransId="{88B75C29-8054-417D-BCE3-878A55118F6D}"/>
    <dgm:cxn modelId="{119690D4-400B-468B-8BA0-5C9C9E2AFEAF}" srcId="{D1776C8F-2B10-4075-8DF7-7F65AB725ED5}" destId="{6BE4E373-0656-4EDC-821E-BE09C952B1F6}" srcOrd="0" destOrd="0" parTransId="{34218063-BF94-4304-99BD-B3F7BA4D3C8F}" sibTransId="{E17B9BF1-2948-497F-8EC7-3BF734D839DB}"/>
    <dgm:cxn modelId="{3D887057-7E91-45EF-8E4B-3006C2DFECB4}" type="presOf" srcId="{6BE4E373-0656-4EDC-821E-BE09C952B1F6}" destId="{C7C3E6FD-D83F-4BDA-907E-B5EE041DA931}" srcOrd="0" destOrd="0" presId="urn:microsoft.com/office/officeart/2005/8/layout/vList5"/>
    <dgm:cxn modelId="{B6416E04-E5DE-46CA-AD27-47EBE280D636}" type="presOf" srcId="{C59269D0-92A5-481C-BA64-727AFB0DD545}" destId="{B37A5355-225B-4C6F-AED7-6C620F99EECC}" srcOrd="0" destOrd="0" presId="urn:microsoft.com/office/officeart/2005/8/layout/vList5"/>
    <dgm:cxn modelId="{F40F9561-0D4C-44CF-91EF-A92B1DBDE44B}" srcId="{F6FEADD9-F67D-41F5-BA4C-3C84956E7F46}" destId="{74EE5CD8-078F-4590-BF9C-A341A294A016}" srcOrd="0" destOrd="0" parTransId="{BB568D76-3363-43D3-B00C-3359A643216C}" sibTransId="{CF9FB981-E6ED-4440-AC98-4E4E2ABA2C55}"/>
    <dgm:cxn modelId="{5417F3DF-8CAE-4E6C-ADBB-ED6F50084B8E}" type="presOf" srcId="{D1776C8F-2B10-4075-8DF7-7F65AB725ED5}" destId="{F5034101-5B7D-4FE7-B47A-5A48CF39606B}" srcOrd="0" destOrd="0" presId="urn:microsoft.com/office/officeart/2005/8/layout/vList5"/>
    <dgm:cxn modelId="{9071FB3B-D26B-4384-BD1A-80C12C62D02C}" srcId="{AA046201-5C4D-445E-BF0B-5C6D2B0A1945}" destId="{C59269D0-92A5-481C-BA64-727AFB0DD545}" srcOrd="0" destOrd="0" parTransId="{312CC84D-092F-422A-AA24-A4619DBBB7BE}" sibTransId="{266DE8E8-1339-41C4-B9A7-6148496C7FA9}"/>
    <dgm:cxn modelId="{B8AF1086-D7BE-446F-9133-738B599E9A7D}" srcId="{F6FEADD9-F67D-41F5-BA4C-3C84956E7F46}" destId="{AA046201-5C4D-445E-BF0B-5C6D2B0A1945}" srcOrd="1" destOrd="0" parTransId="{FE92FC33-5E0F-4302-9E80-A69E8ACDDE56}" sibTransId="{40767EFF-7D52-4469-ACEE-7D28E67337E2}"/>
    <dgm:cxn modelId="{DBCA7E61-D822-40A0-A27A-D7E092386A0B}" type="presOf" srcId="{F6FEADD9-F67D-41F5-BA4C-3C84956E7F46}" destId="{AAE7A1E6-6847-453D-B55B-8A82BF138C1D}" srcOrd="0" destOrd="0" presId="urn:microsoft.com/office/officeart/2005/8/layout/vList5"/>
    <dgm:cxn modelId="{9A0DCB65-9DCB-4972-9768-1762E4116F3C}" type="presOf" srcId="{74EE5CD8-078F-4590-BF9C-A341A294A016}" destId="{7E429971-BC57-430F-BB25-C0574E5E39E3}" srcOrd="0" destOrd="0" presId="urn:microsoft.com/office/officeart/2005/8/layout/vList5"/>
    <dgm:cxn modelId="{63E4D827-0083-4625-9FD6-043D8D32091E}" srcId="{74EE5CD8-078F-4590-BF9C-A341A294A016}" destId="{1E4D3931-0DBD-4211-A24A-6AF364284B1E}" srcOrd="0" destOrd="0" parTransId="{FC93695B-FD0E-4353-B1FD-4328F4386DEC}" sibTransId="{CADAA3D9-7C63-4729-85B0-64C8AF644EEF}"/>
    <dgm:cxn modelId="{1D12F37E-DF42-400C-B5B5-A8FAF49EC0EC}" type="presOf" srcId="{1E4D3931-0DBD-4211-A24A-6AF364284B1E}" destId="{D54B1729-BC98-42C1-9C6C-D65DCBA4358F}" srcOrd="0" destOrd="0" presId="urn:microsoft.com/office/officeart/2005/8/layout/vList5"/>
    <dgm:cxn modelId="{AFF7133D-5E9D-4613-9299-006F9E49301B}" type="presOf" srcId="{AA046201-5C4D-445E-BF0B-5C6D2B0A1945}" destId="{C04276DC-EE64-470A-B8BC-09067B8045FA}" srcOrd="0" destOrd="0" presId="urn:microsoft.com/office/officeart/2005/8/layout/vList5"/>
    <dgm:cxn modelId="{1E18118B-9778-4714-A249-2B714D5427F7}" type="presParOf" srcId="{AAE7A1E6-6847-453D-B55B-8A82BF138C1D}" destId="{C4407577-18A2-46E0-8805-2838042EB67A}" srcOrd="0" destOrd="0" presId="urn:microsoft.com/office/officeart/2005/8/layout/vList5"/>
    <dgm:cxn modelId="{84152E8A-21A6-4CAF-BC09-47C13F4FFFB8}" type="presParOf" srcId="{C4407577-18A2-46E0-8805-2838042EB67A}" destId="{7E429971-BC57-430F-BB25-C0574E5E39E3}" srcOrd="0" destOrd="0" presId="urn:microsoft.com/office/officeart/2005/8/layout/vList5"/>
    <dgm:cxn modelId="{1D51832F-3B38-483B-8C08-BDD413206841}" type="presParOf" srcId="{C4407577-18A2-46E0-8805-2838042EB67A}" destId="{D54B1729-BC98-42C1-9C6C-D65DCBA4358F}" srcOrd="1" destOrd="0" presId="urn:microsoft.com/office/officeart/2005/8/layout/vList5"/>
    <dgm:cxn modelId="{F2BB24AB-7DB6-4F0F-92D8-664E0F322520}" type="presParOf" srcId="{AAE7A1E6-6847-453D-B55B-8A82BF138C1D}" destId="{AB8574CC-D4F2-4555-AEE3-F4EE58B11D03}" srcOrd="1" destOrd="0" presId="urn:microsoft.com/office/officeart/2005/8/layout/vList5"/>
    <dgm:cxn modelId="{3F47CC38-27AC-4E4E-92A2-FDE046382C80}" type="presParOf" srcId="{AAE7A1E6-6847-453D-B55B-8A82BF138C1D}" destId="{85B8F607-FDD8-476A-ADBE-E1250824F294}" srcOrd="2" destOrd="0" presId="urn:microsoft.com/office/officeart/2005/8/layout/vList5"/>
    <dgm:cxn modelId="{B4BBC5E0-69C0-4FD2-84A6-C47E62DEA28D}" type="presParOf" srcId="{85B8F607-FDD8-476A-ADBE-E1250824F294}" destId="{C04276DC-EE64-470A-B8BC-09067B8045FA}" srcOrd="0" destOrd="0" presId="urn:microsoft.com/office/officeart/2005/8/layout/vList5"/>
    <dgm:cxn modelId="{71B90C6E-E0F2-4EE1-8864-5914AAFA20A7}" type="presParOf" srcId="{85B8F607-FDD8-476A-ADBE-E1250824F294}" destId="{B37A5355-225B-4C6F-AED7-6C620F99EECC}" srcOrd="1" destOrd="0" presId="urn:microsoft.com/office/officeart/2005/8/layout/vList5"/>
    <dgm:cxn modelId="{E6DEED78-0C33-4D1D-A595-AFE4311369E4}" type="presParOf" srcId="{AAE7A1E6-6847-453D-B55B-8A82BF138C1D}" destId="{5ACAA866-A8A8-4183-97B5-CEEAB1525C60}" srcOrd="3" destOrd="0" presId="urn:microsoft.com/office/officeart/2005/8/layout/vList5"/>
    <dgm:cxn modelId="{FD2A22C3-24B0-4E4D-A3BC-79528D3FBC48}" type="presParOf" srcId="{AAE7A1E6-6847-453D-B55B-8A82BF138C1D}" destId="{477213BE-9E91-4950-8451-7F60796F47F4}" srcOrd="4" destOrd="0" presId="urn:microsoft.com/office/officeart/2005/8/layout/vList5"/>
    <dgm:cxn modelId="{2D9E3819-8AF8-4F78-AD5E-1D892BCE0381}" type="presParOf" srcId="{477213BE-9E91-4950-8451-7F60796F47F4}" destId="{F5034101-5B7D-4FE7-B47A-5A48CF39606B}" srcOrd="0" destOrd="0" presId="urn:microsoft.com/office/officeart/2005/8/layout/vList5"/>
    <dgm:cxn modelId="{5FD7E964-E46A-45B4-A545-5D657B6094BB}" type="presParOf" srcId="{477213BE-9E91-4950-8451-7F60796F47F4}" destId="{C7C3E6FD-D83F-4BDA-907E-B5EE041DA9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B1729-BC98-42C1-9C6C-D65DCBA4358F}">
      <dsp:nvSpPr>
        <dsp:cNvPr id="0" name=""/>
        <dsp:cNvSpPr/>
      </dsp:nvSpPr>
      <dsp:spPr>
        <a:xfrm rot="5400000">
          <a:off x="3092944" y="-1940817"/>
          <a:ext cx="840617" cy="501028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0988" lvl="1" indent="-280988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10. listopadu 2017</a:t>
          </a:r>
          <a:endParaRPr lang="cs-CZ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08109" y="144018"/>
        <a:ext cx="5010287" cy="840617"/>
      </dsp:txXfrm>
    </dsp:sp>
    <dsp:sp modelId="{7E429971-BC57-430F-BB25-C0574E5E39E3}">
      <dsp:nvSpPr>
        <dsp:cNvPr id="0" name=""/>
        <dsp:cNvSpPr/>
      </dsp:nvSpPr>
      <dsp:spPr>
        <a:xfrm>
          <a:off x="109" y="0"/>
          <a:ext cx="1085492" cy="105077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/>
            <a:t>1</a:t>
          </a:r>
        </a:p>
      </dsp:txBody>
      <dsp:txXfrm>
        <a:off x="51403" y="51294"/>
        <a:ext cx="982904" cy="948183"/>
      </dsp:txXfrm>
    </dsp:sp>
    <dsp:sp modelId="{B37A5355-225B-4C6F-AED7-6C620F99EECC}">
      <dsp:nvSpPr>
        <dsp:cNvPr id="0" name=""/>
        <dsp:cNvSpPr/>
      </dsp:nvSpPr>
      <dsp:spPr>
        <a:xfrm rot="5400000">
          <a:off x="3170437" y="-874855"/>
          <a:ext cx="840617" cy="5010287"/>
        </a:xfrm>
        <a:prstGeom prst="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11. listopadu 2017</a:t>
          </a:r>
          <a:endParaRPr lang="cs-CZ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1209980"/>
        <a:ext cx="5010287" cy="840617"/>
      </dsp:txXfrm>
    </dsp:sp>
    <dsp:sp modelId="{C04276DC-EE64-470A-B8BC-09067B8045FA}">
      <dsp:nvSpPr>
        <dsp:cNvPr id="0" name=""/>
        <dsp:cNvSpPr/>
      </dsp:nvSpPr>
      <dsp:spPr>
        <a:xfrm>
          <a:off x="109" y="1104902"/>
          <a:ext cx="1085492" cy="1050771"/>
        </a:xfrm>
        <a:prstGeom prst="roundRect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/>
            <a:t>2</a:t>
          </a:r>
        </a:p>
      </dsp:txBody>
      <dsp:txXfrm>
        <a:off x="51403" y="1156196"/>
        <a:ext cx="982904" cy="948183"/>
      </dsp:txXfrm>
    </dsp:sp>
    <dsp:sp modelId="{C7C3E6FD-D83F-4BDA-907E-B5EE041DA931}">
      <dsp:nvSpPr>
        <dsp:cNvPr id="0" name=""/>
        <dsp:cNvSpPr/>
      </dsp:nvSpPr>
      <dsp:spPr>
        <a:xfrm rot="5400000">
          <a:off x="3170437" y="228454"/>
          <a:ext cx="840617" cy="5010287"/>
        </a:xfrm>
        <a:prstGeom prst="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12. ledna 2018</a:t>
          </a:r>
          <a:endParaRPr lang="cs-CZ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085602" y="2313289"/>
        <a:ext cx="5010287" cy="840617"/>
      </dsp:txXfrm>
    </dsp:sp>
    <dsp:sp modelId="{F5034101-5B7D-4FE7-B47A-5A48CF39606B}">
      <dsp:nvSpPr>
        <dsp:cNvPr id="0" name=""/>
        <dsp:cNvSpPr/>
      </dsp:nvSpPr>
      <dsp:spPr>
        <a:xfrm>
          <a:off x="109" y="2208212"/>
          <a:ext cx="1085492" cy="1050771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/>
            <a:t>3</a:t>
          </a:r>
        </a:p>
      </dsp:txBody>
      <dsp:txXfrm>
        <a:off x="51403" y="2259506"/>
        <a:ext cx="982904" cy="948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15. 9. 2017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900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rPr lang="cs-CZ"/>
              <a:pPr/>
              <a:t>15. 9. 2017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rPr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4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2" spcCol="182880">
            <a:no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cs-CZ"/>
            </a:pPr>
            <a:r>
              <a:rPr lang="cs-CZ" sz="1200" dirty="0" smtClean="0"/>
              <a:t>Toto je další možnost.</a:t>
            </a:r>
            <a:r>
              <a:rPr lang="cs-CZ" sz="1200" baseline="0" dirty="0" smtClean="0"/>
              <a:t> pro snímek s přehledem.</a:t>
            </a:r>
            <a:endParaRPr lang="cs-CZ" sz="1200" dirty="0" smtClean="0"/>
          </a:p>
          <a:p>
            <a:pPr marL="228600" indent="-228600">
              <a:buFont typeface="+mj-lt"/>
              <a:buNone/>
            </a:pPr>
            <a:endParaRPr lang="cs-CZ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9750" y="503238"/>
            <a:ext cx="3143250" cy="2359025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cs-CZ"/>
              <a:pPr/>
              <a:t>15. 9. 2017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/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361848"/>
            <a:ext cx="9143048" cy="2534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309472" y="188640"/>
            <a:ext cx="6180224" cy="147002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070C0"/>
                </a:solidFill>
              </a:rPr>
              <a:t>Integrovaná střední škola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Vysoké nad Jizerou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411760" y="2420888"/>
            <a:ext cx="6324240" cy="648072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+mj-lt"/>
              </a:rPr>
              <a:t>Nabízíme vzdělávání v automobilních oborech</a:t>
            </a:r>
            <a:endParaRPr lang="cs-CZ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655168" y="1556792"/>
            <a:ext cx="748883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5400" dirty="0" smtClean="0">
                <a:solidFill>
                  <a:srgbClr val="FF0000"/>
                </a:solidFill>
              </a:rPr>
              <a:t>www.iss-vysokenj.cz</a:t>
            </a: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2483768" y="2564904"/>
            <a:ext cx="6180224" cy="19442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1897631" y="2852936"/>
            <a:ext cx="7488832" cy="5223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Řidičské oprávnění A, B, T, C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Svářecí škola, ubytování, stravování</a:t>
            </a:r>
          </a:p>
          <a:p>
            <a:pPr algn="ctr"/>
            <a:r>
              <a:rPr lang="cs-CZ" sz="3200" dirty="0" smtClean="0">
                <a:solidFill>
                  <a:srgbClr val="FF0000"/>
                </a:solidFill>
              </a:rPr>
              <a:t>Vše pod jednou střechou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611560" y="0"/>
            <a:ext cx="8064896" cy="1484784"/>
          </a:xfrm>
          <a:prstGeom prst="rect">
            <a:avLst/>
          </a:prstGeom>
          <a:solidFill>
            <a:srgbClr val="94C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66800" y="548680"/>
            <a:ext cx="8077200" cy="720080"/>
          </a:xfrm>
        </p:spPr>
        <p:txBody>
          <a:bodyPr>
            <a:normAutofit/>
          </a:bodyPr>
          <a:lstStyle/>
          <a:p>
            <a:pPr algn="ctr"/>
            <a:r>
              <a:rPr lang="cs-CZ" sz="3600" b="1" cap="small" dirty="0">
                <a:solidFill>
                  <a:srgbClr val="0070C0"/>
                </a:solidFill>
              </a:rPr>
              <a:t>Studijní a učební obory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55576" y="1556792"/>
            <a:ext cx="8077200" cy="3960440"/>
          </a:xfrm>
        </p:spPr>
        <p:txBody>
          <a:bodyPr>
            <a:normAutofit fontScale="92500" lnSpcReduction="10000"/>
          </a:bodyPr>
          <a:lstStyle/>
          <a:p>
            <a:pPr>
              <a:buFont typeface="Webdings" panose="05030102010509060703" pitchFamily="18" charset="2"/>
              <a:buChar char=""/>
            </a:pPr>
            <a:r>
              <a:rPr lang="cs-CZ" b="1" dirty="0" err="1" smtClean="0">
                <a:solidFill>
                  <a:srgbClr val="FF0000"/>
                </a:solidFill>
              </a:rPr>
              <a:t>Autotronik</a:t>
            </a:r>
            <a:r>
              <a:rPr lang="cs-CZ" dirty="0" smtClean="0"/>
              <a:t> – čtyřletý studijní obor</a:t>
            </a:r>
            <a:br>
              <a:rPr lang="cs-CZ" dirty="0" smtClean="0"/>
            </a:br>
            <a:r>
              <a:rPr lang="cs-CZ" dirty="0" smtClean="0"/>
              <a:t>                        s maturitou a výučním listem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0070C0"/>
                </a:solidFill>
              </a:rPr>
              <a:t>Automechanik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FF0000"/>
                </a:solidFill>
              </a:rPr>
              <a:t>Mechanik motocyklů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0070C0"/>
                </a:solidFill>
              </a:rPr>
              <a:t>Autolakýrník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FF0000"/>
                </a:solidFill>
              </a:rPr>
              <a:t>Autoklempíř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0070C0"/>
                </a:solidFill>
              </a:rPr>
              <a:t>Opravář lesnických strojů</a:t>
            </a:r>
          </a:p>
          <a:p>
            <a:pPr>
              <a:buFont typeface="Webdings" panose="05030102010509060703" pitchFamily="18" charset="2"/>
              <a:buChar char=""/>
            </a:pPr>
            <a:r>
              <a:rPr lang="cs-CZ" b="1" dirty="0" smtClean="0">
                <a:solidFill>
                  <a:srgbClr val="FF0000"/>
                </a:solidFill>
              </a:rPr>
              <a:t>Logistické a finanční služby - nástavba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533400" y="5517232"/>
            <a:ext cx="8077200" cy="1143000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0" lang="cs-CZ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 cap="small" dirty="0" smtClean="0">
                <a:solidFill>
                  <a:srgbClr val="0070C0"/>
                </a:solidFill>
              </a:rPr>
              <a:t>Nově: </a:t>
            </a:r>
            <a:r>
              <a:rPr lang="cs-CZ" sz="3600" b="1" cap="small" dirty="0" err="1" smtClean="0">
                <a:solidFill>
                  <a:srgbClr val="FF0000"/>
                </a:solidFill>
              </a:rPr>
              <a:t>Logistička</a:t>
            </a:r>
            <a:r>
              <a:rPr lang="cs-CZ" sz="3600" b="1" cap="small" dirty="0" smtClean="0">
                <a:solidFill>
                  <a:srgbClr val="FF0000"/>
                </a:solidFill>
              </a:rPr>
              <a:t> –Logistik</a:t>
            </a:r>
          </a:p>
          <a:p>
            <a:pPr algn="ctr"/>
            <a:r>
              <a:rPr lang="cs-CZ" sz="2400" b="1" cap="small" dirty="0" smtClean="0">
                <a:solidFill>
                  <a:srgbClr val="FF0000"/>
                </a:solidFill>
              </a:rPr>
              <a:t>tříletý učební obor vhodný pro dívky </a:t>
            </a:r>
            <a:endParaRPr lang="cs-CZ" sz="2400" b="1" cap="small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27584" y="0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Integrovaná střední škola Vysoké nad Jizerou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 advTm="20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39370615"/>
              </p:ext>
            </p:extLst>
          </p:nvPr>
        </p:nvGraphicFramePr>
        <p:xfrm>
          <a:off x="1835696" y="1124744"/>
          <a:ext cx="6096000" cy="3260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1835696" y="4437112"/>
            <a:ext cx="1085492" cy="1050771"/>
            <a:chOff x="109" y="0"/>
            <a:chExt cx="1085492" cy="105077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5" name="Zaoblený obdélník 4"/>
            <p:cNvSpPr/>
            <p:nvPr/>
          </p:nvSpPr>
          <p:spPr>
            <a:xfrm>
              <a:off x="109" y="0"/>
              <a:ext cx="1085492" cy="1050771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ený obdélník 4"/>
            <p:cNvSpPr/>
            <p:nvPr/>
          </p:nvSpPr>
          <p:spPr>
            <a:xfrm>
              <a:off x="51403" y="51294"/>
              <a:ext cx="982904" cy="94818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83820" rIns="167640" bIns="8382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400" dirty="0"/>
                <a:t>4</a:t>
              </a:r>
              <a:endParaRPr lang="cs-CZ" sz="4400" kern="1200" dirty="0"/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2921188" y="4490426"/>
            <a:ext cx="5010287" cy="840617"/>
            <a:chOff x="1085602" y="2313289"/>
            <a:chExt cx="5010287" cy="840617"/>
          </a:xfrm>
        </p:grpSpPr>
        <p:sp>
          <p:nvSpPr>
            <p:cNvPr id="8" name="Obdélník 7"/>
            <p:cNvSpPr/>
            <p:nvPr/>
          </p:nvSpPr>
          <p:spPr>
            <a:xfrm rot="5400000">
              <a:off x="3170437" y="228454"/>
              <a:ext cx="840617" cy="50102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90000"/>
              </a:schemeClr>
            </a:solidFill>
          </p:spPr>
          <p:style>
            <a:ln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lnRef>
            <a:fill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fillRef>
            <a:effectRef idx="2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Obdélník 8"/>
            <p:cNvSpPr/>
            <p:nvPr/>
          </p:nvSpPr>
          <p:spPr>
            <a:xfrm>
              <a:off x="1085602" y="2313289"/>
              <a:ext cx="5010287" cy="8406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13. </a:t>
              </a:r>
              <a:r>
                <a:rPr lang="cs-CZ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ledna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2018</a:t>
              </a:r>
              <a:endParaRPr lang="cs-CZ" sz="32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135646" y="8145"/>
            <a:ext cx="748883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sz="3600" dirty="0">
              <a:solidFill>
                <a:srgbClr val="FF0000"/>
              </a:solidFill>
            </a:endParaRPr>
          </a:p>
        </p:txBody>
      </p:sp>
      <p:grpSp>
        <p:nvGrpSpPr>
          <p:cNvPr id="11" name="Skupina 10"/>
          <p:cNvGrpSpPr/>
          <p:nvPr/>
        </p:nvGrpSpPr>
        <p:grpSpPr>
          <a:xfrm>
            <a:off x="1835696" y="5517232"/>
            <a:ext cx="1085492" cy="1050771"/>
            <a:chOff x="109" y="0"/>
            <a:chExt cx="1085492" cy="105077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2" name="Zaoblený obdélník 11"/>
            <p:cNvSpPr/>
            <p:nvPr/>
          </p:nvSpPr>
          <p:spPr>
            <a:xfrm>
              <a:off x="109" y="0"/>
              <a:ext cx="1085492" cy="1050771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Zaoblený obdélník 4"/>
            <p:cNvSpPr/>
            <p:nvPr/>
          </p:nvSpPr>
          <p:spPr>
            <a:xfrm>
              <a:off x="51403" y="51294"/>
              <a:ext cx="982904" cy="948183"/>
            </a:xfrm>
            <a:prstGeom prst="rect">
              <a:avLst/>
            </a:prstGeom>
            <a:solidFill>
              <a:srgbClr val="FFC0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83820" rIns="167640" bIns="8382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400" dirty="0"/>
                <a:t>5</a:t>
              </a:r>
              <a:endParaRPr lang="cs-CZ" sz="4400" kern="1200" dirty="0"/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2921188" y="5570546"/>
            <a:ext cx="5010287" cy="840617"/>
            <a:chOff x="1085602" y="2313289"/>
            <a:chExt cx="5010287" cy="840617"/>
          </a:xfrm>
        </p:grpSpPr>
        <p:sp>
          <p:nvSpPr>
            <p:cNvPr id="15" name="Obdélník 14"/>
            <p:cNvSpPr/>
            <p:nvPr/>
          </p:nvSpPr>
          <p:spPr>
            <a:xfrm rot="5400000">
              <a:off x="3170437" y="228454"/>
              <a:ext cx="840617" cy="5010287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90000"/>
              </a:schemeClr>
            </a:solidFill>
          </p:spPr>
          <p:style>
            <a:ln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lnRef>
            <a:fill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fillRef>
            <a:effectRef idx="2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Obdélník 15"/>
            <p:cNvSpPr/>
            <p:nvPr/>
          </p:nvSpPr>
          <p:spPr>
            <a:xfrm>
              <a:off x="1085602" y="2313289"/>
              <a:ext cx="5010287" cy="840617"/>
            </a:xfrm>
            <a:prstGeom prst="rect">
              <a:avLst/>
            </a:prstGeom>
            <a:solidFill>
              <a:srgbClr val="E3FA06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17. </a:t>
              </a:r>
              <a:r>
                <a:rPr lang="cs-CZ" sz="3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února</a:t>
              </a:r>
              <a:r>
                <a:rPr lang="cs-CZ" sz="32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2018</a:t>
              </a:r>
              <a:endParaRPr lang="cs-CZ" sz="32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8" name="Nadpis 16"/>
          <p:cNvSpPr>
            <a:spLocks noGrp="1"/>
          </p:cNvSpPr>
          <p:nvPr>
            <p:ph type="title"/>
          </p:nvPr>
        </p:nvSpPr>
        <p:spPr>
          <a:xfrm>
            <a:off x="755576" y="0"/>
            <a:ext cx="8077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b="1" dirty="0" smtClean="0">
                <a:solidFill>
                  <a:srgbClr val="0070C0"/>
                </a:solidFill>
              </a:rPr>
              <a:t>Integrovaná střední škola Vysoké nad Jizerou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FF0000"/>
                </a:solidFill>
              </a:rPr>
              <a:t>Dny otevřených dveří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7E429971-BC57-430F-BB25-C0574E5E3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3">
                                            <p:graphicEl>
                                              <a:dgm id="{D54B1729-BC98-42C1-9C6C-D65DCBA435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C04276DC-EE64-470A-B8BC-09067B8045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3">
                                            <p:graphicEl>
                                              <a:dgm id="{B37A5355-225B-4C6F-AED7-6C620F99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3">
                                            <p:graphicEl>
                                              <a:dgm id="{F5034101-5B7D-4FE7-B47A-5A48CF396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graphicEl>
                                              <a:dgm id="{C7C3E6FD-D83F-4BDA-907E-B5EE041DA9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299</Words>
  <Application>Microsoft Office PowerPoint</Application>
  <PresentationFormat>Předvádění na obrazovce (4:3)</PresentationFormat>
  <Paragraphs>51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Školení</vt:lpstr>
      <vt:lpstr>Integrovaná střední škola Vysoké nad Jizerou</vt:lpstr>
      <vt:lpstr>Studijní a učební obory</vt:lpstr>
      <vt:lpstr>Integrovaná střední škola Vysoké nad Jizerou Dny otevřených dveří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2016-09-20T06:34:23Z</dcterms:created>
  <dcterms:modified xsi:type="dcterms:W3CDTF">2017-09-15T05:43:16Z</dcterms:modified>
</cp:coreProperties>
</file>