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AF43-5836-453E-AAC9-5B67B8E07585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67BB8-857F-445A-AB19-F30737786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305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559A-8DB2-46DE-8FB4-63245A284377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0C528-D575-4118-9F10-1F76E5F0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67792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0C528-D575-4118-9F10-1F76E5F0D7B4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6378B8-43E0-419C-B4BC-D875A5FD3DA6}" type="datetime1">
              <a:rPr lang="cs-CZ" smtClean="0"/>
              <a:t>28.8.2018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88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FD2-5B45-4B65-A986-BB8884E8A361}" type="datetime1">
              <a:rPr lang="cs-CZ" smtClean="0"/>
              <a:t>28.8.2018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FDB-A554-4D4A-BC51-1178FF50CC6A}" type="datetime1">
              <a:rPr lang="cs-CZ" smtClean="0"/>
              <a:t>28.8.2018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F64-9510-49A2-BFB7-5DDE662DAB51}" type="datetime1">
              <a:rPr lang="cs-CZ" smtClean="0"/>
              <a:t>28.8.2018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E8B-51AE-4E6F-ABF2-B986D22F46F6}" type="datetime1">
              <a:rPr lang="cs-CZ" smtClean="0"/>
              <a:t>28.8.2018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7BA0-1CBB-4CAB-BED5-80A9FA403F9E}" type="datetime1">
              <a:rPr lang="cs-CZ" smtClean="0"/>
              <a:t>28.8.2018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FAF-DA7D-41A7-9CFF-044DEB2D232C}" type="datetime1">
              <a:rPr lang="cs-CZ" smtClean="0"/>
              <a:t>28.8.2018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D03-CE6E-46C3-8A66-BBAB940AE3A1}" type="datetime1">
              <a:rPr lang="cs-CZ" smtClean="0"/>
              <a:t>28.8.2018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4EE-2DBC-40D1-9583-C009A4A4C766}" type="datetime1">
              <a:rPr lang="cs-CZ" smtClean="0"/>
              <a:t>28.8.2018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31BE-3406-4C36-9E51-89ED1A3F5639}" type="datetime1">
              <a:rPr lang="cs-CZ" smtClean="0"/>
              <a:t>28.8.2018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8A8-7B18-4BC6-AA81-2E98400AA6BE}" type="datetime1">
              <a:rPr lang="cs-CZ" smtClean="0"/>
              <a:t>28.8.2018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3C2-400C-4171-8671-F86CCB2DACF2}" type="datetime1">
              <a:rPr lang="cs-CZ" smtClean="0"/>
              <a:t>28.8.2018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34FE91-19D4-4075-AADE-1ADFB361928D}" type="datetime1">
              <a:rPr lang="cs-CZ" smtClean="0"/>
              <a:t>28.8.2018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www.dorado.cz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440160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ŠKOLA  LODNÍ  DOPRAVY  A TECHNICKÝCH  ŘEMESEL</a:t>
            </a:r>
            <a:b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DĚČÍN VI, p. o.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4788025" y="2492896"/>
            <a:ext cx="2304256" cy="41864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9435" r="8318" b="16414"/>
          <a:stretch/>
        </p:blipFill>
        <p:spPr>
          <a:xfrm>
            <a:off x="3995936" y="2420888"/>
            <a:ext cx="4668982" cy="3267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6" y="2996952"/>
            <a:ext cx="256994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5076056" y="6237312"/>
            <a:ext cx="3786691" cy="365125"/>
          </a:xfrm>
        </p:spPr>
        <p:txBody>
          <a:bodyPr/>
          <a:lstStyle/>
          <a:p>
            <a:pPr algn="r"/>
            <a:r>
              <a:rPr lang="cs-CZ" sz="1400" dirty="0" smtClean="0">
                <a:solidFill>
                  <a:schemeClr val="tx1"/>
                </a:solidFill>
              </a:rPr>
              <a:t>www.dorado.cz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	V </a:t>
            </a:r>
            <a:r>
              <a:rPr lang="cs-CZ" dirty="0"/>
              <a:t>hlavní budově školy probíhá teoretická výuka celkem ve čtrnácti učebnách, které jsou zároveň multimediální.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Škola </a:t>
            </a:r>
            <a:r>
              <a:rPr lang="cs-CZ" dirty="0"/>
              <a:t>disponuje učebnami pro výuku výpočetní techniky, fyzikální laboratoří a učebnou se simulátory pro výuku programování CNC strojů. </a:t>
            </a:r>
          </a:p>
          <a:p>
            <a:pPr marL="0" indent="0" algn="just">
              <a:buNone/>
            </a:pPr>
            <a:r>
              <a:rPr lang="cs-CZ" dirty="0"/>
              <a:t>	V roce 2015 bylo nainstalováno dvanáct hrotových soustruhů s digitálním odměřováním.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Pro </a:t>
            </a:r>
            <a:r>
              <a:rPr lang="cs-CZ" dirty="0"/>
              <a:t>výuku tělesné výuky škola využívá vlastní posilovnu.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5076056" y="6237312"/>
            <a:ext cx="3786691" cy="365125"/>
          </a:xfrm>
        </p:spPr>
        <p:txBody>
          <a:bodyPr/>
          <a:lstStyle/>
          <a:p>
            <a:pPr algn="r"/>
            <a:r>
              <a:rPr lang="cs-CZ" sz="1400" dirty="0" smtClean="0">
                <a:solidFill>
                  <a:schemeClr val="tx1"/>
                </a:solidFill>
              </a:rPr>
              <a:t>www.dorado.cz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ŠKOLA  LODNÍ  DOPRAVY  A TECHNICKÝCH  ŘEMESEL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DĚČÍN VI, p. o.</a:t>
            </a:r>
            <a:endParaRPr lang="cs-CZ" sz="2800" dirty="0"/>
          </a:p>
        </p:txBody>
      </p:sp>
      <p:pic>
        <p:nvPicPr>
          <p:cNvPr id="1026" name="Picture 2" descr="C:\Users\bzunka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93" y="1772816"/>
            <a:ext cx="1530343" cy="7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ŠKOLA  LODNÍ  DOPRAVY  A TECHNICKÝCH  ŘEMESEL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DĚČÍN VI, p. o.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800" y="2348881"/>
            <a:ext cx="3822192" cy="639762"/>
          </a:xfrm>
        </p:spPr>
        <p:txBody>
          <a:bodyPr/>
          <a:lstStyle/>
          <a:p>
            <a:r>
              <a:rPr lang="cs-CZ" b="1" u="sng" dirty="0" smtClean="0"/>
              <a:t>OBORY  H</a:t>
            </a:r>
            <a:endParaRPr lang="cs-CZ" b="1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7332" y="2852937"/>
            <a:ext cx="3820055" cy="2088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LODNÍK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OBRÁBĚČ KOVŮ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NÁSTROJAŘ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STROJNÍ MECHANIK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INSTALATÉR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ZEDNÍK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9344" y="2348880"/>
            <a:ext cx="3822192" cy="639762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sz="3100" b="1" u="sng" dirty="0" smtClean="0"/>
              <a:t>OBORY  E</a:t>
            </a:r>
            <a:endParaRPr lang="cs-CZ" sz="3100" b="1" u="sng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3822192" cy="20882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ZEDNICKÉ PRÁCE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MALÍŘSKÉ A NATĚRAČSKÉ PRÁCE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KLEMPÍŘSKÉ PRÁCE VE STAVEBNICTVÍ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STRAVOVACÍ A UBYTOVACÍ SLUŽBY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PEČOVATELSKÉ SLUŽBY</a:t>
            </a:r>
          </a:p>
          <a:p>
            <a:endParaRPr lang="cs-CZ" sz="1800" dirty="0"/>
          </a:p>
        </p:txBody>
      </p:sp>
      <p:pic>
        <p:nvPicPr>
          <p:cNvPr id="1026" name="Picture 2" descr="C:\Users\bzunka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93" y="1772816"/>
            <a:ext cx="1530343" cy="7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5076056" y="6237312"/>
            <a:ext cx="3786691" cy="365125"/>
          </a:xfrm>
        </p:spPr>
        <p:txBody>
          <a:bodyPr/>
          <a:lstStyle/>
          <a:p>
            <a:pPr algn="r"/>
            <a:r>
              <a:rPr lang="cs-CZ" sz="1400" dirty="0" smtClean="0">
                <a:solidFill>
                  <a:schemeClr val="tx1"/>
                </a:solidFill>
              </a:rPr>
              <a:t>www.dorado.cz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9" name="Zástupný symbol pro text 2"/>
          <p:cNvSpPr txBox="1">
            <a:spLocks/>
          </p:cNvSpPr>
          <p:nvPr/>
        </p:nvSpPr>
        <p:spPr>
          <a:xfrm>
            <a:off x="2766032" y="5013176"/>
            <a:ext cx="38221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u="sng" dirty="0" smtClean="0"/>
              <a:t>NÁSTAVBOVÉ STUDIUM</a:t>
            </a:r>
            <a:endParaRPr lang="cs-CZ" b="1" u="sng" dirty="0"/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3630128" y="5589240"/>
            <a:ext cx="3822192" cy="79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PODNIKÁNÍ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826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ŠKOLA  LODNÍ  DOPRAVY  A TECHNICKÝCH  ŘEMESEL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DĚČÍN VI, p. o.</a:t>
            </a:r>
            <a:endParaRPr lang="cs-CZ" sz="28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843808" y="2544641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DOMOV MLÁDEŽE - ŽELENICE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bzunk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93" y="1772816"/>
            <a:ext cx="1530343" cy="7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zunka\Desktop\5_1405418431_zelen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97464"/>
            <a:ext cx="3816424" cy="27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>
          <a:xfrm>
            <a:off x="5076056" y="6237312"/>
            <a:ext cx="3786691" cy="365125"/>
          </a:xfrm>
        </p:spPr>
        <p:txBody>
          <a:bodyPr/>
          <a:lstStyle/>
          <a:p>
            <a:pPr algn="r"/>
            <a:r>
              <a:rPr lang="cs-CZ" sz="1400" dirty="0" smtClean="0">
                <a:solidFill>
                  <a:schemeClr val="tx1"/>
                </a:solidFill>
              </a:rPr>
              <a:t>www.dorado.cz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>
          <a:xfrm>
            <a:off x="4648200" y="3140968"/>
            <a:ext cx="4172272" cy="2994394"/>
          </a:xfrm>
        </p:spPr>
        <p:txBody>
          <a:bodyPr>
            <a:noAutofit/>
          </a:bodyPr>
          <a:lstStyle/>
          <a:p>
            <a:pPr algn="l"/>
            <a:r>
              <a:rPr lang="cs-CZ" sz="1500" dirty="0"/>
              <a:t>Žáci jsou ubytováni ve 2-3 lůžkových pokojích. Mohou využívat společných prostor, které zahrnují kuchyňku, klubovnu (TV, DVD, PC s internetem), místnost se stolním tenisem a posilovacími stroji. Jsou pro ně připraveny také různé volnočasové aktivity (školní posilovna, bazén, tělocvična, návštěva kina nebo divadla apod.). </a:t>
            </a:r>
            <a:endParaRPr lang="cs-CZ" sz="1500" dirty="0" smtClean="0"/>
          </a:p>
          <a:p>
            <a:pPr algn="l"/>
            <a:r>
              <a:rPr lang="cs-CZ" sz="1500" dirty="0"/>
              <a:t>DM se nachází na adrese Děčín VI, </a:t>
            </a:r>
            <a:r>
              <a:rPr lang="cs-CZ" sz="1500" dirty="0" err="1"/>
              <a:t>Krásnostudenecká</a:t>
            </a:r>
            <a:r>
              <a:rPr lang="cs-CZ" sz="1500" dirty="0"/>
              <a:t> č.p.595, 405 02 ve vzdálenosti 10 minut pěší chůze od školy (2 zastávky MHD).</a:t>
            </a:r>
          </a:p>
        </p:txBody>
      </p:sp>
    </p:spTree>
    <p:extLst>
      <p:ext uri="{BB962C8B-B14F-4D97-AF65-F5344CB8AC3E}">
        <p14:creationId xmlns:p14="http://schemas.microsoft.com/office/powerpoint/2010/main" val="2530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194</TotalTime>
  <Words>152</Words>
  <Application>Microsoft Office PowerPoint</Application>
  <PresentationFormat>Předvádění na obrazovce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Vlnění</vt:lpstr>
      <vt:lpstr>STŘEDNÍ ŠKOLA  LODNÍ  DOPRAVY  A TECHNICKÝCH  ŘEMESEL DĚČÍN VI, p. o.</vt:lpstr>
      <vt:lpstr>STŘEDNÍ ŠKOLA  LODNÍ  DOPRAVY  A TECHNICKÝCH  ŘEMESEL DĚČÍN VI, p. o.</vt:lpstr>
      <vt:lpstr>STŘEDNÍ ŠKOLA  LODNÍ  DOPRAVY  A TECHNICKÝCH  ŘEMESEL DĚČÍN VI, p. o.</vt:lpstr>
      <vt:lpstr>STŘEDNÍ ŠKOLA  LODNÍ  DOPRAVY  A TECHNICKÝCH  ŘEMESEL DĚČÍN VI, p. 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Bžunka</dc:creator>
  <cp:lastModifiedBy>Sekretariat</cp:lastModifiedBy>
  <cp:revision>25</cp:revision>
  <dcterms:created xsi:type="dcterms:W3CDTF">2015-10-22T06:50:44Z</dcterms:created>
  <dcterms:modified xsi:type="dcterms:W3CDTF">2018-08-28T05:05:57Z</dcterms:modified>
</cp:coreProperties>
</file>