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36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78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3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0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33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43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33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34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8B09-6788-4F85-B772-5E46B823A593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681C-6367-4515-8882-E573BBC75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41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7747" y="2649894"/>
            <a:ext cx="10982131" cy="2258008"/>
          </a:xfrm>
        </p:spPr>
        <p:txBody>
          <a:bodyPr>
            <a:normAutofit fontScale="90000"/>
          </a:bodyPr>
          <a:lstStyle/>
          <a:p>
            <a:r>
              <a:rPr lang="cs-CZ" sz="6600" b="1" dirty="0" smtClean="0"/>
              <a:t/>
            </a:r>
            <a:br>
              <a:rPr lang="cs-CZ" sz="6600" b="1" dirty="0" smtClean="0"/>
            </a:br>
            <a:r>
              <a:rPr lang="cs-CZ" sz="10000" b="1" dirty="0" err="1" smtClean="0"/>
              <a:t>Euroškola</a:t>
            </a:r>
            <a:r>
              <a:rPr lang="cs-CZ" sz="10000" b="1" dirty="0" smtClean="0"/>
              <a:t> Česká Lípa</a:t>
            </a:r>
            <a:br>
              <a:rPr lang="cs-CZ" sz="10000" b="1" dirty="0" smtClean="0"/>
            </a:br>
            <a:r>
              <a:rPr lang="cs-CZ" sz="7300" dirty="0" smtClean="0"/>
              <a:t>střední odborná škola s.r.o.</a:t>
            </a:r>
            <a:endParaRPr lang="cs-CZ" sz="7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982546"/>
            <a:ext cx="9144000" cy="275253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63" y="592304"/>
            <a:ext cx="3100873" cy="1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Hotelnictví a cestovní ruch</a:t>
            </a:r>
            <a:endParaRPr lang="cs-CZ" sz="72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28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Hotelnictví a cestovní ruch</a:t>
            </a:r>
            <a:endParaRPr lang="cs-CZ" sz="7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14413" y="1345261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odborné praxe od 1. ročníku</a:t>
            </a:r>
          </a:p>
        </p:txBody>
      </p:sp>
      <p:pic>
        <p:nvPicPr>
          <p:cNvPr id="7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63" y="2506100"/>
            <a:ext cx="3616036" cy="368253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27896" y="1513212"/>
            <a:ext cx="5183188" cy="823912"/>
          </a:xfrm>
        </p:spPr>
        <p:txBody>
          <a:bodyPr>
            <a:normAutofit fontScale="25000" lnSpcReduction="2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r>
              <a:rPr lang="cs-CZ" sz="12000" dirty="0" smtClean="0"/>
              <a:t>pracovní stáže v zahraničí</a:t>
            </a:r>
            <a:endParaRPr lang="cs-CZ" sz="12000" dirty="0"/>
          </a:p>
          <a:p>
            <a:pPr algn="ctr"/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63" y="2506100"/>
            <a:ext cx="4318462" cy="3682538"/>
          </a:xfrm>
        </p:spPr>
      </p:pic>
    </p:spTree>
    <p:extLst>
      <p:ext uri="{BB962C8B-B14F-4D97-AF65-F5344CB8AC3E}">
        <p14:creationId xmlns:p14="http://schemas.microsoft.com/office/powerpoint/2010/main" val="15657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Bezpečnostní služby</a:t>
            </a:r>
            <a:endParaRPr lang="cs-CZ" sz="7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48044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sz="3000" dirty="0" smtClean="0"/>
          </a:p>
          <a:p>
            <a:pPr algn="ctr"/>
            <a:r>
              <a:rPr lang="cs-CZ" sz="3000" dirty="0" smtClean="0"/>
              <a:t>odborné praxe od 1. ročníku</a:t>
            </a:r>
          </a:p>
          <a:p>
            <a:pPr algn="ctr"/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" y="2505075"/>
            <a:ext cx="5041271" cy="36845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34164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odborné kurzy od 1. ročníku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52623"/>
            <a:ext cx="5183188" cy="2989492"/>
          </a:xfrm>
        </p:spPr>
      </p:pic>
    </p:spTree>
    <p:extLst>
      <p:ext uri="{BB962C8B-B14F-4D97-AF65-F5344CB8AC3E}">
        <p14:creationId xmlns:p14="http://schemas.microsoft.com/office/powerpoint/2010/main" val="12856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dirty="0" smtClean="0"/>
              <a:t>Marketing a reklama</a:t>
            </a:r>
            <a:endParaRPr lang="cs-CZ" sz="72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48044"/>
            <a:ext cx="5157787" cy="823912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sz="3000" dirty="0" smtClean="0"/>
          </a:p>
          <a:p>
            <a:pPr algn="ctr"/>
            <a:r>
              <a:rPr lang="cs-CZ" sz="3000" dirty="0" smtClean="0"/>
              <a:t>odborné praxe od 1. ročníku</a:t>
            </a:r>
          </a:p>
          <a:p>
            <a:pPr algn="ctr"/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46" y="2665633"/>
            <a:ext cx="5041271" cy="336347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34164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cs-CZ" sz="3000" dirty="0" smtClean="0"/>
              <a:t>odborné kurzy od 1. ročníku</a:t>
            </a:r>
          </a:p>
        </p:txBody>
      </p:sp>
      <p:sp>
        <p:nvSpPr>
          <p:cNvPr id="10" name="Nadpis 1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kern="1200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dirty="0" smtClean="0">
              <a:solidFill>
                <a:srgbClr val="0000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4400" b="1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>
            <a:spLocks noGrp="1"/>
          </p:cNvSpPr>
          <p:nvPr/>
        </p:nvSpPr>
        <p:spPr>
          <a:xfrm rot="506806">
            <a:off x="6223948" y="2804581"/>
            <a:ext cx="2385060" cy="82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cs-CZ" sz="2400" b="1" kern="1200" dirty="0">
                <a:solidFill>
                  <a:srgbClr val="7030A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Jsi kreativní?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 rot="20785901">
            <a:off x="8647245" y="3326292"/>
            <a:ext cx="3371215" cy="1000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Trávíš spousty času na </a:t>
            </a:r>
            <a:r>
              <a:rPr lang="cs-CZ" sz="2400" b="1" kern="120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Facebooku</a:t>
            </a: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kern="120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Twitteru</a:t>
            </a: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400" b="1" kern="120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Instagramu</a:t>
            </a:r>
            <a:r>
              <a:rPr lang="cs-CZ" sz="2400" b="1" kern="12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 rot="476990">
            <a:off x="5906515" y="4574074"/>
            <a:ext cx="2790190" cy="96837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kern="1200" dirty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Baví tě práce </a:t>
            </a:r>
            <a:r>
              <a:rPr lang="cs-CZ" sz="2400" b="1" kern="1200" dirty="0" smtClean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400" b="1" kern="1200" dirty="0" smtClean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kern="1200" dirty="0" smtClean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2400" b="1" kern="1200" dirty="0">
                <a:solidFill>
                  <a:srgbClr val="E36C0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počítačem?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 rot="20728609">
            <a:off x="8695499" y="5074477"/>
            <a:ext cx="3108325" cy="705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Aft>
                <a:spcPts val="0"/>
              </a:spcAft>
            </a:pPr>
            <a:r>
              <a:rPr lang="cs-CZ" sz="2400" b="1" kern="1200" dirty="0"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Vydělávat peníze prací, která tě baví?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4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71</Words>
  <Application>Microsoft Office PowerPoint</Application>
  <PresentationFormat>Širokoúhlá obrazovka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Motiv Office</vt:lpstr>
      <vt:lpstr> Euroškola Česká Lípa střední odborná škola s.r.o.</vt:lpstr>
      <vt:lpstr>Hotelnictví a cestovní ruch</vt:lpstr>
      <vt:lpstr>Hotelnictví a cestovní ruch</vt:lpstr>
      <vt:lpstr>Bezpečnostní služby</vt:lpstr>
      <vt:lpstr>Marketing a reklama</vt:lpstr>
    </vt:vector>
  </TitlesOfParts>
  <Company>Euroškola Česká Lípa SOŠ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Euroškola Česká Lípa střední odborná škola s.r.o</dc:title>
  <dc:creator>Hostinská Michaela</dc:creator>
  <cp:lastModifiedBy>Hostinská Michaela</cp:lastModifiedBy>
  <cp:revision>14</cp:revision>
  <dcterms:created xsi:type="dcterms:W3CDTF">2015-11-11T09:13:24Z</dcterms:created>
  <dcterms:modified xsi:type="dcterms:W3CDTF">2016-11-07T14:01:47Z</dcterms:modified>
</cp:coreProperties>
</file>